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6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</p:sldIdLst>
  <p:sldSz cy="5143500" cx="9144000"/>
  <p:notesSz cx="6858000" cy="9144000"/>
  <p:embeddedFontLst>
    <p:embeddedFont>
      <p:font typeface="Raleway"/>
      <p:regular r:id="rId12"/>
      <p:bold r:id="rId13"/>
      <p:italic r:id="rId14"/>
      <p:boldItalic r:id="rId15"/>
    </p:embeddedFont>
    <p:embeddedFont>
      <p:font typeface="Lato"/>
      <p:regular r:id="rId16"/>
      <p:bold r:id="rId17"/>
      <p:italic r:id="rId18"/>
      <p:boldItalic r:id="rId1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Raleway-bold.fntdata"/><Relationship Id="rId12" Type="http://schemas.openxmlformats.org/officeDocument/2006/relationships/font" Target="fonts/Raleway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Raleway-boldItalic.fntdata"/><Relationship Id="rId14" Type="http://schemas.openxmlformats.org/officeDocument/2006/relationships/font" Target="fonts/Raleway-italic.fntdata"/><Relationship Id="rId17" Type="http://schemas.openxmlformats.org/officeDocument/2006/relationships/font" Target="fonts/Lato-bold.fntdata"/><Relationship Id="rId16" Type="http://schemas.openxmlformats.org/officeDocument/2006/relationships/font" Target="fonts/Lato-regular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Lato-boldItalic.fntdata"/><Relationship Id="rId6" Type="http://schemas.openxmlformats.org/officeDocument/2006/relationships/slide" Target="slides/slide1.xml"/><Relationship Id="rId18" Type="http://schemas.openxmlformats.org/officeDocument/2006/relationships/font" Target="fonts/Lato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3" name="Google Shape;123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840ac48bc3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840ac48bc3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840ac48bc3_0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840ac48bc3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840ac48bc3_0_2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840ac48bc3_0_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840ac48bc3_0_2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840ac48bc3_0_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840c524dae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840c524dae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429987889_edited.jpg" id="10" name="Google Shape;10;p2"/>
          <p:cNvPicPr preferRelativeResize="0"/>
          <p:nvPr/>
        </p:nvPicPr>
        <p:blipFill rotWithShape="1">
          <a:blip r:embed="rId2">
            <a:alphaModFix/>
          </a:blip>
          <a:srcRect b="23591" l="0" r="0" t="21799"/>
          <a:stretch/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oogle Shape;71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2" name="Google Shape;72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4" name="Google Shape;74;p11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5" name="Google Shape;75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2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8" name="Google Shape;78;p1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9" name="Google Shape;79;p1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1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1" name="Google Shape;81;p12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2" name="Google Shape;82;p12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83" name="Google Shape;83;p12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87" name="Google Shape;87;p1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8" name="Google Shape;88;p13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" name="Google Shape;90;p14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91" name="Google Shape;91;p1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1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" name="Google Shape;93;p14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4" name="Google Shape;94;p14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5" name="Google Shape;95;p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6" name="Google Shape;96;p14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OC">
  <p:cSld name="SECTION_HEADER_1">
    <p:bg>
      <p:bgPr>
        <a:solidFill>
          <a:schemeClr val="dk1"/>
        </a:solid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6"/>
          <p:cNvSpPr txBox="1"/>
          <p:nvPr>
            <p:ph type="title"/>
          </p:nvPr>
        </p:nvSpPr>
        <p:spPr>
          <a:xfrm>
            <a:off x="1308150" y="1318650"/>
            <a:ext cx="71100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_alt1">
  <p:cSld name="SECTION_HEADER_2">
    <p:bg>
      <p:bgPr>
        <a:solidFill>
          <a:srgbClr val="434343"/>
        </a:solid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" name="Google Shape;103;p1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04" name="Google Shape;104;p1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1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6" name="Google Shape;106;p17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8" name="Google Shape;108;p17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 1">
  <p:cSld name="AUTOLAYOUT_1">
    <p:bg>
      <p:bgPr>
        <a:solidFill>
          <a:srgbClr val="FFFFFF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18"/>
          <p:cNvSpPr txBox="1"/>
          <p:nvPr>
            <p:ph type="ctrTitle"/>
          </p:nvPr>
        </p:nvSpPr>
        <p:spPr>
          <a:xfrm>
            <a:off x="661050" y="542100"/>
            <a:ext cx="7821900" cy="40593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b="1" sz="8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b="1" sz="8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b="1" sz="8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b="1" sz="8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b="1" sz="8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b="1" sz="8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b="1" sz="8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b="1" sz="8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b="1" sz="8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2" name="Google Shape;112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">
  <p:cSld name="AUTOLAYOUT_5">
    <p:bg>
      <p:bgPr>
        <a:solidFill>
          <a:srgbClr val="FFFFFF"/>
        </a:solid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19"/>
          <p:cNvSpPr/>
          <p:nvPr/>
        </p:nvSpPr>
        <p:spPr>
          <a:xfrm>
            <a:off x="0" y="0"/>
            <a:ext cx="3585000" cy="51435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19"/>
          <p:cNvSpPr/>
          <p:nvPr/>
        </p:nvSpPr>
        <p:spPr>
          <a:xfrm>
            <a:off x="4108825" y="636500"/>
            <a:ext cx="1944900" cy="57900"/>
          </a:xfrm>
          <a:prstGeom prst="rect">
            <a:avLst/>
          </a:prstGeom>
          <a:solidFill>
            <a:srgbClr val="E0E0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19"/>
          <p:cNvSpPr/>
          <p:nvPr/>
        </p:nvSpPr>
        <p:spPr>
          <a:xfrm>
            <a:off x="388425" y="636500"/>
            <a:ext cx="2789700" cy="579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19"/>
          <p:cNvSpPr txBox="1"/>
          <p:nvPr>
            <p:ph type="title"/>
          </p:nvPr>
        </p:nvSpPr>
        <p:spPr>
          <a:xfrm>
            <a:off x="308775" y="770525"/>
            <a:ext cx="2866800" cy="3753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b="1" sz="28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b="1" sz="28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b="1" sz="28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b="1" sz="28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b="1" sz="28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b="1" sz="28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b="1" sz="28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b="1" sz="28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b="1" sz="2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4022850" y="770525"/>
            <a:ext cx="4919400" cy="3811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66666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66666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66666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66666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66666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66666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66666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66666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66666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_alt1">
  <p:cSld name="TITLE_1">
    <p:bg>
      <p:bgPr>
        <a:solidFill>
          <a:schemeClr val="lt2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429987889_edited.jpg" id="17" name="Google Shape;17;p3"/>
          <p:cNvPicPr preferRelativeResize="0"/>
          <p:nvPr/>
        </p:nvPicPr>
        <p:blipFill rotWithShape="1">
          <a:blip r:embed="rId2">
            <a:alphaModFix/>
          </a:blip>
          <a:srcRect b="23591" l="0" r="0" t="21799"/>
          <a:stretch/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3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" name="Google Shape;19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0" name="Google Shape;20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" name="Google Shape;22;p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3" name="Google Shape;23;p3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4" name="Google Shape;24;p3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oogle Shape;26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7" name="Google Shape;27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" name="Google Shape;29;p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oogle Shape;31;p5"/>
          <p:cNvGrpSpPr/>
          <p:nvPr/>
        </p:nvGrpSpPr>
        <p:grpSpPr>
          <a:xfrm>
            <a:off x="830392" y="1038856"/>
            <a:ext cx="745763" cy="45826"/>
            <a:chOff x="4580561" y="2589004"/>
            <a:chExt cx="1064464" cy="25200"/>
          </a:xfrm>
        </p:grpSpPr>
        <p:sp>
          <p:nvSpPr>
            <p:cNvPr id="32" name="Google Shape;32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" name="Google Shape;34;p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5" name="Google Shape;35;p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6" name="Google Shape;36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ody only">
  <p:cSld name="TITLE_AND_BODY_1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" name="Google Shape;40;p6"/>
          <p:cNvSpPr txBox="1"/>
          <p:nvPr>
            <p:ph idx="1" type="body"/>
          </p:nvPr>
        </p:nvSpPr>
        <p:spPr>
          <a:xfrm>
            <a:off x="729450" y="1068650"/>
            <a:ext cx="76887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_alt2">
  <p:cSld name="TITLE_AND_BODY_1_1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31891705.jpg" id="42" name="Google Shape;42;p7"/>
          <p:cNvPicPr preferRelativeResize="0"/>
          <p:nvPr/>
        </p:nvPicPr>
        <p:blipFill rotWithShape="1">
          <a:blip r:embed="rId2">
            <a:alphaModFix/>
          </a:blip>
          <a:srcRect b="11971" l="0" r="0" t="11971"/>
          <a:stretch/>
        </p:blipFill>
        <p:spPr>
          <a:xfrm>
            <a:off x="0" y="487825"/>
            <a:ext cx="9143999" cy="4655673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5" name="Google Shape;45;p7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7"/>
          <p:cNvSpPr txBox="1"/>
          <p:nvPr>
            <p:ph type="title"/>
          </p:nvPr>
        </p:nvSpPr>
        <p:spPr>
          <a:xfrm>
            <a:off x="729450" y="2056375"/>
            <a:ext cx="58875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oogle Shape;48;p8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9" name="Google Shape;49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1" name="Google Shape;51;p8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2" name="Google Shape;52;p8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7" name="Google Shape;57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9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1" name="Google Shape;61;p9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10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1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1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10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7" name="Google Shape;67;p10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9" name="Google Shape;69;p10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theme" Target="../theme/theme1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jpg"/><Relationship Id="rId4" Type="http://schemas.openxmlformats.org/officeDocument/2006/relationships/image" Target="../media/image15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jpg"/><Relationship Id="rId4" Type="http://schemas.openxmlformats.org/officeDocument/2006/relationships/image" Target="../media/image14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jpg"/><Relationship Id="rId4" Type="http://schemas.openxmlformats.org/officeDocument/2006/relationships/image" Target="../media/image3.jpg"/></Relationships>
</file>

<file path=ppt/slides/_rels/slide5.xml.rels><?xml version="1.0" encoding="UTF-8" standalone="yes"?><Relationships xmlns="http://schemas.openxmlformats.org/package/2006/relationships"><Relationship Id="rId11" Type="http://schemas.openxmlformats.org/officeDocument/2006/relationships/image" Target="../media/image6.jpg"/><Relationship Id="rId10" Type="http://schemas.openxmlformats.org/officeDocument/2006/relationships/image" Target="../media/image7.jpg"/><Relationship Id="rId12" Type="http://schemas.openxmlformats.org/officeDocument/2006/relationships/image" Target="../media/image8.jp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jpg"/><Relationship Id="rId4" Type="http://schemas.openxmlformats.org/officeDocument/2006/relationships/image" Target="../media/image16.jpg"/><Relationship Id="rId9" Type="http://schemas.openxmlformats.org/officeDocument/2006/relationships/image" Target="../media/image2.jpg"/><Relationship Id="rId5" Type="http://schemas.openxmlformats.org/officeDocument/2006/relationships/image" Target="../media/image1.jpg"/><Relationship Id="rId6" Type="http://schemas.openxmlformats.org/officeDocument/2006/relationships/image" Target="../media/image9.jpg"/><Relationship Id="rId7" Type="http://schemas.openxmlformats.org/officeDocument/2006/relationships/image" Target="../media/image10.jpg"/><Relationship Id="rId8" Type="http://schemas.openxmlformats.org/officeDocument/2006/relationships/image" Target="../media/image18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0"/>
          <p:cNvSpPr txBox="1"/>
          <p:nvPr>
            <p:ph type="title"/>
          </p:nvPr>
        </p:nvSpPr>
        <p:spPr>
          <a:xfrm>
            <a:off x="308775" y="770525"/>
            <a:ext cx="2866800" cy="37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Preserved Morphing using Delaunay Triangulation</a:t>
            </a:r>
            <a:endParaRPr/>
          </a:p>
        </p:txBody>
      </p:sp>
      <p:sp>
        <p:nvSpPr>
          <p:cNvPr id="126" name="Google Shape;126;p20"/>
          <p:cNvSpPr txBox="1"/>
          <p:nvPr>
            <p:ph idx="1" type="body"/>
          </p:nvPr>
        </p:nvSpPr>
        <p:spPr>
          <a:xfrm>
            <a:off x="4022850" y="770525"/>
            <a:ext cx="4919400" cy="38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Instructor: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/>
              <a:t>Dr. Anukriti Bansal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Team Members: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/>
              <a:t>Ansh Mittal - 17ucs028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/>
              <a:t>Anshul Jain - 17ucs029</a:t>
            </a:r>
            <a:endParaRPr b="1"/>
          </a:p>
        </p:txBody>
      </p:sp>
      <p:cxnSp>
        <p:nvCxnSpPr>
          <p:cNvPr id="127" name="Google Shape;127;p20"/>
          <p:cNvCxnSpPr/>
          <p:nvPr/>
        </p:nvCxnSpPr>
        <p:spPr>
          <a:xfrm>
            <a:off x="350900" y="669000"/>
            <a:ext cx="2865000" cy="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Input Images</a:t>
            </a:r>
            <a:endParaRPr sz="2700"/>
          </a:p>
        </p:txBody>
      </p:sp>
      <p:pic>
        <p:nvPicPr>
          <p:cNvPr id="133" name="Google Shape;13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13875" y="1381975"/>
            <a:ext cx="2984850" cy="298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9450" y="1381975"/>
            <a:ext cx="2984850" cy="298485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1"/>
          <p:cNvSpPr txBox="1"/>
          <p:nvPr/>
        </p:nvSpPr>
        <p:spPr>
          <a:xfrm>
            <a:off x="740900" y="281950"/>
            <a:ext cx="30495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latin typeface="Lato"/>
                <a:ea typeface="Lato"/>
                <a:cs typeface="Lato"/>
                <a:sym typeface="Lato"/>
              </a:rPr>
              <a:t>Input Images</a:t>
            </a:r>
            <a:endParaRPr b="1" sz="25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6" name="Google Shape;136;p21"/>
          <p:cNvSpPr txBox="1"/>
          <p:nvPr/>
        </p:nvSpPr>
        <p:spPr>
          <a:xfrm>
            <a:off x="1305650" y="4468825"/>
            <a:ext cx="20892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Initial Image (500*500)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7" name="Google Shape;137;p21"/>
          <p:cNvSpPr txBox="1"/>
          <p:nvPr/>
        </p:nvSpPr>
        <p:spPr>
          <a:xfrm>
            <a:off x="5782100" y="4468825"/>
            <a:ext cx="20892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Final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 Image (500*500)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2"/>
          <p:cNvSpPr txBox="1"/>
          <p:nvPr/>
        </p:nvSpPr>
        <p:spPr>
          <a:xfrm>
            <a:off x="740900" y="281950"/>
            <a:ext cx="46242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latin typeface="Lato"/>
                <a:ea typeface="Lato"/>
                <a:cs typeface="Lato"/>
                <a:sym typeface="Lato"/>
              </a:rPr>
              <a:t>Images with Control Points</a:t>
            </a:r>
            <a:endParaRPr b="1" sz="25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3" name="Google Shape;143;p22"/>
          <p:cNvSpPr txBox="1"/>
          <p:nvPr/>
        </p:nvSpPr>
        <p:spPr>
          <a:xfrm>
            <a:off x="1305650" y="4468825"/>
            <a:ext cx="20892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Initial Image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4" name="Google Shape;144;p22"/>
          <p:cNvSpPr txBox="1"/>
          <p:nvPr/>
        </p:nvSpPr>
        <p:spPr>
          <a:xfrm>
            <a:off x="5782100" y="4468825"/>
            <a:ext cx="20892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Final Image 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45" name="Google Shape;14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0910" y="1381975"/>
            <a:ext cx="2984850" cy="298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13875" y="1381975"/>
            <a:ext cx="2984850" cy="298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3"/>
          <p:cNvSpPr txBox="1"/>
          <p:nvPr/>
        </p:nvSpPr>
        <p:spPr>
          <a:xfrm>
            <a:off x="740900" y="281950"/>
            <a:ext cx="46242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latin typeface="Lato"/>
                <a:ea typeface="Lato"/>
                <a:cs typeface="Lato"/>
                <a:sym typeface="Lato"/>
              </a:rPr>
              <a:t>Images with Triangulation</a:t>
            </a:r>
            <a:endParaRPr b="1" sz="25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2" name="Google Shape;152;p23"/>
          <p:cNvSpPr txBox="1"/>
          <p:nvPr/>
        </p:nvSpPr>
        <p:spPr>
          <a:xfrm>
            <a:off x="1305650" y="4468825"/>
            <a:ext cx="20892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Initial Image 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3" name="Google Shape;153;p23"/>
          <p:cNvSpPr txBox="1"/>
          <p:nvPr/>
        </p:nvSpPr>
        <p:spPr>
          <a:xfrm>
            <a:off x="5782100" y="4468825"/>
            <a:ext cx="20892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Final Image 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54" name="Google Shape;15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5927" y="1381975"/>
            <a:ext cx="2984850" cy="298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13875" y="1381975"/>
            <a:ext cx="2984850" cy="298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4"/>
          <p:cNvSpPr txBox="1"/>
          <p:nvPr/>
        </p:nvSpPr>
        <p:spPr>
          <a:xfrm>
            <a:off x="740900" y="281950"/>
            <a:ext cx="46242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latin typeface="Lato"/>
                <a:ea typeface="Lato"/>
                <a:cs typeface="Lato"/>
                <a:sym typeface="Lato"/>
              </a:rPr>
              <a:t>Intermediate Frames</a:t>
            </a:r>
            <a:endParaRPr b="1" sz="25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61" name="Google Shape;16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6413" y="2989975"/>
            <a:ext cx="1648850" cy="164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37350" y="2989975"/>
            <a:ext cx="1648850" cy="164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78278" y="2989975"/>
            <a:ext cx="1648850" cy="164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16111" y="2992608"/>
            <a:ext cx="1648850" cy="164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160137" y="2992600"/>
            <a:ext cx="1648850" cy="164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173831" y="1237375"/>
            <a:ext cx="1648851" cy="164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530296" y="1237375"/>
            <a:ext cx="1648851" cy="164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886760" y="1239599"/>
            <a:ext cx="1646626" cy="1646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241001" y="1234617"/>
            <a:ext cx="1646626" cy="1646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4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97888" y="1235437"/>
            <a:ext cx="1646625" cy="1646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5"/>
          <p:cNvSpPr txBox="1"/>
          <p:nvPr>
            <p:ph type="ctrTitle"/>
          </p:nvPr>
        </p:nvSpPr>
        <p:spPr>
          <a:xfrm>
            <a:off x="661050" y="542100"/>
            <a:ext cx="7821900" cy="405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